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E81C595-CA29-438E-88A3-F6033718948C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EB5F9FF-5F60-449E-AA77-3CDA406F827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C595-CA29-438E-88A3-F6033718948C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5F9FF-5F60-449E-AA77-3CDA406F8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E81C595-CA29-438E-88A3-F6033718948C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EB5F9FF-5F60-449E-AA77-3CDA406F827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C595-CA29-438E-88A3-F6033718948C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B5F9FF-5F60-449E-AA77-3CDA406F827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C595-CA29-438E-88A3-F6033718948C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EB5F9FF-5F60-449E-AA77-3CDA406F827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E81C595-CA29-438E-88A3-F6033718948C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EB5F9FF-5F60-449E-AA77-3CDA406F827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E81C595-CA29-438E-88A3-F6033718948C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EB5F9FF-5F60-449E-AA77-3CDA406F827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C595-CA29-438E-88A3-F6033718948C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B5F9FF-5F60-449E-AA77-3CDA406F8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C595-CA29-438E-88A3-F6033718948C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EB5F9FF-5F60-449E-AA77-3CDA406F8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1C595-CA29-438E-88A3-F6033718948C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B5F9FF-5F60-449E-AA77-3CDA406F827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E81C595-CA29-438E-88A3-F6033718948C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EB5F9FF-5F60-449E-AA77-3CDA406F827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E81C595-CA29-438E-88A3-F6033718948C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EB5F9FF-5F60-449E-AA77-3CDA406F827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2ty67xLEbHU" TargetMode="External"/><Relationship Id="rId2" Type="http://schemas.openxmlformats.org/officeDocument/2006/relationships/hyperlink" Target="http://www.youtube.com/watch?v=94TF0i9kbU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8p4MsgEkSXw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Paranormal Activity  </a:t>
            </a:r>
            <a:r>
              <a:rPr lang="en-US" dirty="0" err="1" smtClean="0"/>
              <a:t>Analyse</a:t>
            </a:r>
            <a:r>
              <a:rPr lang="en-US" dirty="0" smtClean="0"/>
              <a:t> Critique!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6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de Film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 style de film de Paranormal Activity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l’horreur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1026" name="Picture 2" descr="http://1.bp.blogspot.com/_IA5nokOFh84/StFzDaEISUI/AAAAAAAADrM/ESDD_GHoW0s/s400/Collective+Fright+in+Paranormal+Activi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212" y="2819400"/>
            <a:ext cx="5867400" cy="322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09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Acteurs</a:t>
            </a:r>
            <a:r>
              <a:rPr lang="en-US" dirty="0" smtClean="0"/>
              <a:t>/</a:t>
            </a:r>
            <a:r>
              <a:rPr lang="en-US" dirty="0" err="1" smtClean="0"/>
              <a:t>Actrices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acteur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film </a:t>
            </a:r>
            <a:r>
              <a:rPr lang="en-US" dirty="0" err="1" smtClean="0"/>
              <a:t>est</a:t>
            </a:r>
            <a:r>
              <a:rPr lang="en-US" dirty="0" smtClean="0"/>
              <a:t> Micah </a:t>
            </a:r>
            <a:r>
              <a:rPr lang="en-US" dirty="0" err="1" smtClean="0"/>
              <a:t>Sloat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actrice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film </a:t>
            </a:r>
            <a:r>
              <a:rPr lang="en-US" dirty="0" err="1" smtClean="0"/>
              <a:t>est</a:t>
            </a:r>
            <a:r>
              <a:rPr lang="en-US" dirty="0" smtClean="0"/>
              <a:t> Katie </a:t>
            </a:r>
            <a:r>
              <a:rPr lang="en-US" dirty="0" err="1" smtClean="0"/>
              <a:t>Featherston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http://t3.gstatic.com/images?q=tbn:ANd9GcQdbwN8AntwL1hGaQquFWrvCX6oxvMArQzESN7epqDqweS9XVtZb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362" y="3809995"/>
            <a:ext cx="3498885" cy="283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3.gstatic.com/images?q=tbn:ANd9GcSCOn_fsQNEf14pBBcZHnM2uqkWmD4y5WODJWJAjWlnCelJYut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83606"/>
            <a:ext cx="2133600" cy="308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2.gstatic.com/images?q=tbn:ANd9GcRkESM8SS_wmTprNDoF_S_9IkEgOk_7aTC2SbYflD4IKxQCnlx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688923"/>
            <a:ext cx="2133600" cy="308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39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effets</a:t>
            </a:r>
            <a:r>
              <a:rPr lang="en-US" dirty="0" smtClean="0"/>
              <a:t> </a:t>
            </a:r>
            <a:r>
              <a:rPr lang="en-US" dirty="0" err="1" smtClean="0"/>
              <a:t>spéciaux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/>
              <a:t>Les effets spéciaux dans le film est les ombres, le feu et les objets qui bouger sans </a:t>
            </a:r>
            <a:r>
              <a:rPr lang="fr-FR" dirty="0" smtClean="0"/>
              <a:t>aide.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www.youtube.com/watch?v=94TF0i9kbUo</a:t>
            </a:r>
            <a:endParaRPr lang="en-US" dirty="0" smtClean="0"/>
          </a:p>
          <a:p>
            <a:r>
              <a:rPr lang="en-US" dirty="0">
                <a:hlinkClick r:id="rId3"/>
              </a:rPr>
              <a:t>http://www.youtube.com/watch?v=2ty67xLEbHU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26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public </a:t>
            </a:r>
            <a:r>
              <a:rPr lang="en-US" dirty="0" err="1" smtClean="0"/>
              <a:t>cible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 public </a:t>
            </a:r>
            <a:r>
              <a:rPr lang="en-US" dirty="0" err="1" smtClean="0"/>
              <a:t>cible</a:t>
            </a:r>
            <a:r>
              <a:rPr lang="en-US" dirty="0" smtClean="0"/>
              <a:t> pour le film </a:t>
            </a:r>
            <a:r>
              <a:rPr lang="en-US" dirty="0" err="1" smtClean="0"/>
              <a:t>est</a:t>
            </a:r>
            <a:r>
              <a:rPr lang="en-US" dirty="0" smtClean="0"/>
              <a:t> les </a:t>
            </a:r>
            <a:r>
              <a:rPr lang="en-US" dirty="0" err="1" smtClean="0"/>
              <a:t>ados</a:t>
            </a:r>
            <a:r>
              <a:rPr lang="en-US" dirty="0" smtClean="0"/>
              <a:t> et </a:t>
            </a:r>
            <a:r>
              <a:rPr lang="en-US" dirty="0" err="1" smtClean="0"/>
              <a:t>adultes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://www.youtube.com/watch?v=8p4MsgEkSXw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43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Commercialisation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exemple</a:t>
            </a:r>
            <a:r>
              <a:rPr lang="en-US" dirty="0" smtClean="0"/>
              <a:t> de la </a:t>
            </a:r>
            <a:r>
              <a:rPr lang="en-US" dirty="0" err="1" smtClean="0"/>
              <a:t>commercialisation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film paranormal activity </a:t>
            </a:r>
            <a:r>
              <a:rPr lang="en-US" dirty="0" err="1" smtClean="0"/>
              <a:t>est</a:t>
            </a:r>
            <a:r>
              <a:rPr lang="en-US" dirty="0" smtClean="0"/>
              <a:t> les golden crisp cereal, </a:t>
            </a:r>
            <a:r>
              <a:rPr lang="en-US" dirty="0" err="1" smtClean="0"/>
              <a:t>skype</a:t>
            </a:r>
            <a:r>
              <a:rPr lang="en-US" dirty="0" smtClean="0"/>
              <a:t>, x-box </a:t>
            </a:r>
            <a:r>
              <a:rPr lang="en-US" dirty="0" err="1" smtClean="0"/>
              <a:t>kinect</a:t>
            </a:r>
            <a:r>
              <a:rPr lang="en-US" dirty="0" smtClean="0"/>
              <a:t>, et le </a:t>
            </a:r>
            <a:r>
              <a:rPr lang="en-US" dirty="0" err="1" smtClean="0"/>
              <a:t>ouiji</a:t>
            </a:r>
            <a:r>
              <a:rPr lang="en-US" dirty="0" smtClean="0"/>
              <a:t> board.</a:t>
            </a:r>
          </a:p>
          <a:p>
            <a:endParaRPr lang="en-US" dirty="0"/>
          </a:p>
          <a:p>
            <a:r>
              <a:rPr lang="en-US" dirty="0">
                <a:hlinkClick r:id="rId2" action="ppaction://hlinksldjump"/>
              </a:rPr>
              <a:t>http://www.youtube.com/watch?v=35cYvwjEvUI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01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Faits</a:t>
            </a:r>
            <a:r>
              <a:rPr lang="en-US" dirty="0" smtClean="0"/>
              <a:t> </a:t>
            </a:r>
            <a:r>
              <a:rPr lang="en-US" dirty="0" err="1" smtClean="0"/>
              <a:t>interessant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acteurs</a:t>
            </a:r>
            <a:r>
              <a:rPr lang="en-US" dirty="0" smtClean="0"/>
              <a:t> et </a:t>
            </a:r>
            <a:r>
              <a:rPr lang="en-US" dirty="0" err="1" smtClean="0"/>
              <a:t>actrice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dirty="0" smtClean="0"/>
              <a:t> </a:t>
            </a:r>
            <a:r>
              <a:rPr lang="en-US" dirty="0" err="1" smtClean="0"/>
              <a:t>utilisé</a:t>
            </a:r>
            <a:r>
              <a:rPr lang="en-US" dirty="0" smtClean="0"/>
              <a:t> </a:t>
            </a:r>
            <a:r>
              <a:rPr lang="en-US" dirty="0" err="1" smtClean="0"/>
              <a:t>leurs</a:t>
            </a:r>
            <a:r>
              <a:rPr lang="en-US" dirty="0" smtClean="0"/>
              <a:t> </a:t>
            </a:r>
            <a:r>
              <a:rPr lang="en-US" dirty="0" err="1" smtClean="0"/>
              <a:t>vrai</a:t>
            </a:r>
            <a:r>
              <a:rPr lang="en-US" dirty="0" smtClean="0"/>
              <a:t> nom </a:t>
            </a:r>
            <a:r>
              <a:rPr lang="en-US" dirty="0" err="1" smtClean="0"/>
              <a:t>dans</a:t>
            </a:r>
            <a:r>
              <a:rPr lang="en-US" dirty="0" smtClean="0"/>
              <a:t> le film. </a:t>
            </a:r>
            <a:r>
              <a:rPr lang="en-US" dirty="0" err="1" smtClean="0"/>
              <a:t>Dans</a:t>
            </a:r>
            <a:r>
              <a:rPr lang="en-US" dirty="0" smtClean="0"/>
              <a:t> le film </a:t>
            </a:r>
            <a:r>
              <a:rPr lang="en-US" dirty="0" err="1" smtClean="0"/>
              <a:t>ont</a:t>
            </a:r>
            <a:r>
              <a:rPr lang="en-US" dirty="0" smtClean="0"/>
              <a:t> </a:t>
            </a:r>
            <a:r>
              <a:rPr lang="en-US" dirty="0" err="1" smtClean="0"/>
              <a:t>utilisé</a:t>
            </a:r>
            <a:r>
              <a:rPr lang="en-US" dirty="0" smtClean="0"/>
              <a:t> un </a:t>
            </a:r>
            <a:r>
              <a:rPr lang="en-US" dirty="0" err="1" smtClean="0"/>
              <a:t>vrai</a:t>
            </a:r>
            <a:r>
              <a:rPr lang="en-US" dirty="0" smtClean="0"/>
              <a:t> </a:t>
            </a:r>
            <a:r>
              <a:rPr lang="en-US" dirty="0" err="1" smtClean="0"/>
              <a:t>maison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0" name="Picture 2" descr="http://parkvillage.files.wordpress.com/2009/11/img_01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01" y="2937244"/>
            <a:ext cx="4775199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39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/>
              <a:t>D</a:t>
            </a:r>
            <a:r>
              <a:rPr lang="en-US" dirty="0" err="1" smtClean="0"/>
              <a:t>iscription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 film de Paranormal Activity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tous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les </a:t>
            </a:r>
            <a:r>
              <a:rPr lang="en-US" dirty="0" err="1" smtClean="0"/>
              <a:t>démons</a:t>
            </a:r>
            <a:r>
              <a:rPr lang="en-US" dirty="0" smtClean="0"/>
              <a:t>. Il y a les </a:t>
            </a:r>
            <a:r>
              <a:rPr lang="en-US" dirty="0" err="1" smtClean="0"/>
              <a:t>démons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la </a:t>
            </a:r>
            <a:r>
              <a:rPr lang="en-US" dirty="0" err="1" smtClean="0"/>
              <a:t>maison</a:t>
            </a:r>
            <a:r>
              <a:rPr lang="en-US" dirty="0" smtClean="0"/>
              <a:t> et beaucoup des choses </a:t>
            </a:r>
            <a:r>
              <a:rPr lang="en-US" dirty="0" err="1" smtClean="0"/>
              <a:t>l’étranges</a:t>
            </a:r>
            <a:r>
              <a:rPr lang="en-US" dirty="0" smtClean="0"/>
              <a:t> arriver. Le films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trés</a:t>
            </a:r>
            <a:r>
              <a:rPr lang="en-US" dirty="0" smtClean="0"/>
              <a:t> bon.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090" y="3581400"/>
            <a:ext cx="5078597" cy="312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19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279</TotalTime>
  <Words>153</Words>
  <Application>Microsoft Office PowerPoint</Application>
  <PresentationFormat>On-screen Show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Paranormal Activity  Analyse Critique!</vt:lpstr>
      <vt:lpstr>Style de Film</vt:lpstr>
      <vt:lpstr>Les Acteurs/Actrices</vt:lpstr>
      <vt:lpstr>Les effets spéciaux</vt:lpstr>
      <vt:lpstr>Le public cible</vt:lpstr>
      <vt:lpstr>Commercialisation </vt:lpstr>
      <vt:lpstr>Faits interessant</vt:lpstr>
      <vt:lpstr>Le Discription 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Paranormal Activity  Analyse Critique!</dc:title>
  <dc:creator>Parker, Jaymee</dc:creator>
  <cp:lastModifiedBy>Parker, Jaymee</cp:lastModifiedBy>
  <cp:revision>11</cp:revision>
  <dcterms:created xsi:type="dcterms:W3CDTF">2012-11-01T12:51:55Z</dcterms:created>
  <dcterms:modified xsi:type="dcterms:W3CDTF">2012-11-02T16:48:10Z</dcterms:modified>
</cp:coreProperties>
</file>